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ppt/webextensions/webextension2.xml" ContentType="application/vnd.ms-office.webextens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2" r:id="rId5"/>
    <p:sldId id="263" r:id="rId6"/>
    <p:sldId id="265" r:id="rId7"/>
    <p:sldId id="264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EB8"/>
    <a:srgbClr val="FF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361EDD-ED3A-498D-A465-719DB2FA9704}" v="89" dt="2022-01-09T14:41:17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12" d="100"/>
          <a:sy n="112" d="100"/>
        </p:scale>
        <p:origin x="49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ithyahu Owolabi" userId="1e7a3b57a5b11a92" providerId="LiveId" clId="{5B361EDD-ED3A-498D-A465-719DB2FA9704}"/>
    <pc:docChg chg="undo redo custSel addSld delSld modSld sldOrd">
      <pc:chgData name="Mattithyahu Owolabi" userId="1e7a3b57a5b11a92" providerId="LiveId" clId="{5B361EDD-ED3A-498D-A465-719DB2FA9704}" dt="2022-01-09T14:42:18" v="1474" actId="1076"/>
      <pc:docMkLst>
        <pc:docMk/>
      </pc:docMkLst>
      <pc:sldChg chg="addSp delSp modSp mod">
        <pc:chgData name="Mattithyahu Owolabi" userId="1e7a3b57a5b11a92" providerId="LiveId" clId="{5B361EDD-ED3A-498D-A465-719DB2FA9704}" dt="2022-01-08T21:00:33.948" v="744" actId="20577"/>
        <pc:sldMkLst>
          <pc:docMk/>
          <pc:sldMk cId="3212882146" sldId="256"/>
        </pc:sldMkLst>
        <pc:spChg chg="mod">
          <ac:chgData name="Mattithyahu Owolabi" userId="1e7a3b57a5b11a92" providerId="LiveId" clId="{5B361EDD-ED3A-498D-A465-719DB2FA9704}" dt="2022-01-05T22:47:49.611" v="667" actId="2711"/>
          <ac:spMkLst>
            <pc:docMk/>
            <pc:sldMk cId="3212882146" sldId="256"/>
            <ac:spMk id="2" creationId="{A57D0AFC-D180-4084-9F76-DD8853ACB5BC}"/>
          </ac:spMkLst>
        </pc:spChg>
        <pc:spChg chg="mod">
          <ac:chgData name="Mattithyahu Owolabi" userId="1e7a3b57a5b11a92" providerId="LiveId" clId="{5B361EDD-ED3A-498D-A465-719DB2FA9704}" dt="2022-01-08T21:00:33.948" v="744" actId="20577"/>
          <ac:spMkLst>
            <pc:docMk/>
            <pc:sldMk cId="3212882146" sldId="256"/>
            <ac:spMk id="3" creationId="{5D912B0F-E116-4149-8DA5-C40BB80D94CD}"/>
          </ac:spMkLst>
        </pc:spChg>
        <pc:spChg chg="add del">
          <ac:chgData name="Mattithyahu Owolabi" userId="1e7a3b57a5b11a92" providerId="LiveId" clId="{5B361EDD-ED3A-498D-A465-719DB2FA9704}" dt="2021-12-31T17:52:46.720" v="86" actId="478"/>
          <ac:spMkLst>
            <pc:docMk/>
            <pc:sldMk cId="3212882146" sldId="256"/>
            <ac:spMk id="4" creationId="{A4CECB9A-F79C-4652-A683-8F9D1A380BB2}"/>
          </ac:spMkLst>
        </pc:spChg>
        <pc:spChg chg="add mod">
          <ac:chgData name="Mattithyahu Owolabi" userId="1e7a3b57a5b11a92" providerId="LiveId" clId="{5B361EDD-ED3A-498D-A465-719DB2FA9704}" dt="2021-12-31T20:33:26.756" v="478" actId="1076"/>
          <ac:spMkLst>
            <pc:docMk/>
            <pc:sldMk cId="3212882146" sldId="256"/>
            <ac:spMk id="5" creationId="{E77DB3F3-4ADF-446F-BEA4-0B3C4DED655A}"/>
          </ac:spMkLst>
        </pc:spChg>
        <pc:spChg chg="mod">
          <ac:chgData name="Mattithyahu Owolabi" userId="1e7a3b57a5b11a92" providerId="LiveId" clId="{5B361EDD-ED3A-498D-A465-719DB2FA9704}" dt="2021-12-31T19:08:04.143" v="137" actId="207"/>
          <ac:spMkLst>
            <pc:docMk/>
            <pc:sldMk cId="3212882146" sldId="256"/>
            <ac:spMk id="9" creationId="{0BCAD593-77A2-4147-9197-777C0DDC65D9}"/>
          </ac:spMkLst>
        </pc:spChg>
      </pc:sldChg>
      <pc:sldChg chg="addSp delSp modSp new mod setBg">
        <pc:chgData name="Mattithyahu Owolabi" userId="1e7a3b57a5b11a92" providerId="LiveId" clId="{5B361EDD-ED3A-498D-A465-719DB2FA9704}" dt="2022-01-09T14:39:45.061" v="1453" actId="1076"/>
        <pc:sldMkLst>
          <pc:docMk/>
          <pc:sldMk cId="2355489792" sldId="257"/>
        </pc:sldMkLst>
        <pc:spChg chg="mod ord">
          <ac:chgData name="Mattithyahu Owolabi" userId="1e7a3b57a5b11a92" providerId="LiveId" clId="{5B361EDD-ED3A-498D-A465-719DB2FA9704}" dt="2022-01-01T23:11:30.539" v="533" actId="20577"/>
          <ac:spMkLst>
            <pc:docMk/>
            <pc:sldMk cId="2355489792" sldId="257"/>
            <ac:spMk id="2" creationId="{F39B27E3-3501-47FE-8435-6CC77560E39F}"/>
          </ac:spMkLst>
        </pc:spChg>
        <pc:spChg chg="mod">
          <ac:chgData name="Mattithyahu Owolabi" userId="1e7a3b57a5b11a92" providerId="LiveId" clId="{5B361EDD-ED3A-498D-A465-719DB2FA9704}" dt="2022-01-09T14:23:29.817" v="1301" actId="255"/>
          <ac:spMkLst>
            <pc:docMk/>
            <pc:sldMk cId="2355489792" sldId="257"/>
            <ac:spMk id="3" creationId="{39AFA87E-C416-4A73-85B0-2133A124FBBC}"/>
          </ac:spMkLst>
        </pc:spChg>
        <pc:spChg chg="add mod">
          <ac:chgData name="Mattithyahu Owolabi" userId="1e7a3b57a5b11a92" providerId="LiveId" clId="{5B361EDD-ED3A-498D-A465-719DB2FA9704}" dt="2021-12-31T19:08:08.238" v="138" actId="207"/>
          <ac:spMkLst>
            <pc:docMk/>
            <pc:sldMk cId="2355489792" sldId="257"/>
            <ac:spMk id="4" creationId="{591359C0-F932-48E6-8827-CB154D464378}"/>
          </ac:spMkLst>
        </pc:spChg>
        <pc:spChg chg="add del">
          <ac:chgData name="Mattithyahu Owolabi" userId="1e7a3b57a5b11a92" providerId="LiveId" clId="{5B361EDD-ED3A-498D-A465-719DB2FA9704}" dt="2021-12-31T19:07:27.319" v="133" actId="26606"/>
          <ac:spMkLst>
            <pc:docMk/>
            <pc:sldMk cId="2355489792" sldId="257"/>
            <ac:spMk id="8" creationId="{4AF15C8E-093E-4823-A12A-001BAA62B969}"/>
          </ac:spMkLst>
        </pc:spChg>
        <pc:spChg chg="add del mod">
          <ac:chgData name="Mattithyahu Owolabi" userId="1e7a3b57a5b11a92" providerId="LiveId" clId="{5B361EDD-ED3A-498D-A465-719DB2FA9704}" dt="2022-01-08T21:07:17.077" v="807" actId="478"/>
          <ac:spMkLst>
            <pc:docMk/>
            <pc:sldMk cId="2355489792" sldId="257"/>
            <ac:spMk id="12" creationId="{424DBA79-F473-4021-A407-8997895F50D1}"/>
          </ac:spMkLst>
        </pc:spChg>
        <pc:spChg chg="add del">
          <ac:chgData name="Mattithyahu Owolabi" userId="1e7a3b57a5b11a92" providerId="LiveId" clId="{5B361EDD-ED3A-498D-A465-719DB2FA9704}" dt="2021-12-31T19:07:27.319" v="133" actId="26606"/>
          <ac:spMkLst>
            <pc:docMk/>
            <pc:sldMk cId="2355489792" sldId="257"/>
            <ac:spMk id="14" creationId="{8DC60494-71A0-4561-A012-BA2338D0DC05}"/>
          </ac:spMkLst>
        </pc:spChg>
        <pc:spChg chg="add">
          <ac:chgData name="Mattithyahu Owolabi" userId="1e7a3b57a5b11a92" providerId="LiveId" clId="{5B361EDD-ED3A-498D-A465-719DB2FA9704}" dt="2021-12-31T19:07:27.343" v="134" actId="26606"/>
          <ac:spMkLst>
            <pc:docMk/>
            <pc:sldMk cId="2355489792" sldId="257"/>
            <ac:spMk id="16" creationId="{C554CFA0-E502-4D3A-9FE7-F49553F4D2F6}"/>
          </ac:spMkLst>
        </pc:spChg>
        <pc:spChg chg="add">
          <ac:chgData name="Mattithyahu Owolabi" userId="1e7a3b57a5b11a92" providerId="LiveId" clId="{5B361EDD-ED3A-498D-A465-719DB2FA9704}" dt="2021-12-31T19:07:27.343" v="134" actId="26606"/>
          <ac:spMkLst>
            <pc:docMk/>
            <pc:sldMk cId="2355489792" sldId="257"/>
            <ac:spMk id="17" creationId="{0C8D7E30-B50A-4ADD-8244-B02C404B751B}"/>
          </ac:spMkLst>
        </pc:spChg>
        <pc:spChg chg="add del mod">
          <ac:chgData name="Mattithyahu Owolabi" userId="1e7a3b57a5b11a92" providerId="LiveId" clId="{5B361EDD-ED3A-498D-A465-719DB2FA9704}" dt="2021-12-31T19:27:35.433" v="256" actId="478"/>
          <ac:spMkLst>
            <pc:docMk/>
            <pc:sldMk cId="2355489792" sldId="257"/>
            <ac:spMk id="22" creationId="{F37FA9A0-5A6A-444D-8AF2-7D29CB83647A}"/>
          </ac:spMkLst>
        </pc:spChg>
        <pc:grpChg chg="add del">
          <ac:chgData name="Mattithyahu Owolabi" userId="1e7a3b57a5b11a92" providerId="LiveId" clId="{5B361EDD-ED3A-498D-A465-719DB2FA9704}" dt="2021-12-31T19:07:27.319" v="133" actId="26606"/>
          <ac:grpSpMkLst>
            <pc:docMk/>
            <pc:sldMk cId="2355489792" sldId="257"/>
            <ac:grpSpMk id="10" creationId="{DD60431E-798D-4248-A1D0-B87A35F899DA}"/>
          </ac:grpSpMkLst>
        </pc:grpChg>
        <pc:grpChg chg="add">
          <ac:chgData name="Mattithyahu Owolabi" userId="1e7a3b57a5b11a92" providerId="LiveId" clId="{5B361EDD-ED3A-498D-A465-719DB2FA9704}" dt="2021-12-31T19:07:27.343" v="134" actId="26606"/>
          <ac:grpSpMkLst>
            <pc:docMk/>
            <pc:sldMk cId="2355489792" sldId="257"/>
            <ac:grpSpMk id="18" creationId="{E7D6887E-0D0C-441D-AAF6-B1E7D1219574}"/>
          </ac:grpSpMkLst>
        </pc:grpChg>
        <pc:picChg chg="add del mod">
          <ac:chgData name="Mattithyahu Owolabi" userId="1e7a3b57a5b11a92" providerId="LiveId" clId="{5B361EDD-ED3A-498D-A465-719DB2FA9704}" dt="2022-01-08T21:06:10.767" v="791" actId="478"/>
          <ac:picMkLst>
            <pc:docMk/>
            <pc:sldMk cId="2355489792" sldId="257"/>
            <ac:picMk id="6" creationId="{B38CC790-4F54-4454-A574-0226DA9808B6}"/>
          </ac:picMkLst>
        </pc:picChg>
        <pc:picChg chg="add del mod">
          <ac:chgData name="Mattithyahu Owolabi" userId="1e7a3b57a5b11a92" providerId="LiveId" clId="{5B361EDD-ED3A-498D-A465-719DB2FA9704}" dt="2021-12-31T19:28:55.781" v="265" actId="478"/>
          <ac:picMkLst>
            <pc:docMk/>
            <pc:sldMk cId="2355489792" sldId="257"/>
            <ac:picMk id="6" creationId="{B49D37A0-A33E-47E0-B31B-719013AE7B1B}"/>
          </ac:picMkLst>
        </pc:picChg>
        <pc:picChg chg="add mod">
          <ac:chgData name="Mattithyahu Owolabi" userId="1e7a3b57a5b11a92" providerId="LiveId" clId="{5B361EDD-ED3A-498D-A465-719DB2FA9704}" dt="2022-01-09T14:39:45.061" v="1453" actId="1076"/>
          <ac:picMkLst>
            <pc:docMk/>
            <pc:sldMk cId="2355489792" sldId="257"/>
            <ac:picMk id="8" creationId="{5AF7349C-0B65-4488-8D48-53E1826255F2}"/>
          </ac:picMkLst>
        </pc:picChg>
        <pc:picChg chg="add del mod">
          <ac:chgData name="Mattithyahu Owolabi" userId="1e7a3b57a5b11a92" providerId="LiveId" clId="{5B361EDD-ED3A-498D-A465-719DB2FA9704}" dt="2022-01-08T21:06:46.307" v="799" actId="478"/>
          <ac:picMkLst>
            <pc:docMk/>
            <pc:sldMk cId="2355489792" sldId="257"/>
            <ac:picMk id="9" creationId="{C2607329-DC40-41B6-B0B3-AC08DE843557}"/>
          </ac:picMkLst>
        </pc:picChg>
        <pc:picChg chg="add del mod">
          <ac:chgData name="Mattithyahu Owolabi" userId="1e7a3b57a5b11a92" providerId="LiveId" clId="{5B361EDD-ED3A-498D-A465-719DB2FA9704}" dt="2022-01-09T14:38:20.972" v="1450" actId="478"/>
          <ac:picMkLst>
            <pc:docMk/>
            <pc:sldMk cId="2355489792" sldId="257"/>
            <ac:picMk id="11" creationId="{5F8C3B45-2F11-4329-B2CC-22656AC8819F}"/>
          </ac:picMkLst>
        </pc:picChg>
        <pc:picChg chg="add mod">
          <ac:chgData name="Mattithyahu Owolabi" userId="1e7a3b57a5b11a92" providerId="LiveId" clId="{5B361EDD-ED3A-498D-A465-719DB2FA9704}" dt="2021-12-31T19:15:08.413" v="178"/>
          <ac:picMkLst>
            <pc:docMk/>
            <pc:sldMk cId="2355489792" sldId="257"/>
            <ac:picMk id="20" creationId="{4C194D04-F19D-4639-B9C2-1671AE8BA64F}"/>
          </ac:picMkLst>
        </pc:picChg>
        <pc:picChg chg="add del mod">
          <ac:chgData name="Mattithyahu Owolabi" userId="1e7a3b57a5b11a92" providerId="LiveId" clId="{5B361EDD-ED3A-498D-A465-719DB2FA9704}" dt="2021-12-31T19:27:35.433" v="256" actId="478"/>
          <ac:picMkLst>
            <pc:docMk/>
            <pc:sldMk cId="2355489792" sldId="257"/>
            <ac:picMk id="21" creationId="{3E5A555F-CE7D-4F51-9D95-3854C0EE9F09}"/>
          </ac:picMkLst>
        </pc:picChg>
        <pc:picChg chg="add del mod">
          <ac:chgData name="Mattithyahu Owolabi" userId="1e7a3b57a5b11a92" providerId="LiveId" clId="{5B361EDD-ED3A-498D-A465-719DB2FA9704}" dt="2022-01-08T21:07:13.876" v="805" actId="478"/>
          <ac:picMkLst>
            <pc:docMk/>
            <pc:sldMk cId="2355489792" sldId="257"/>
            <ac:picMk id="24" creationId="{4B186A86-90CE-4BF4-B9D8-1E16DA733B15}"/>
          </ac:picMkLst>
        </pc:picChg>
        <pc:picChg chg="add mod">
          <ac:chgData name="Mattithyahu Owolabi" userId="1e7a3b57a5b11a92" providerId="LiveId" clId="{5B361EDD-ED3A-498D-A465-719DB2FA9704}" dt="2022-01-08T21:08:04.205" v="819" actId="1076"/>
          <ac:picMkLst>
            <pc:docMk/>
            <pc:sldMk cId="2355489792" sldId="257"/>
            <ac:picMk id="1026" creationId="{254F4D90-5992-4DEA-8DA1-5FC6CF204FEE}"/>
          </ac:picMkLst>
        </pc:picChg>
        <pc:picChg chg="add del mod">
          <ac:chgData name="Mattithyahu Owolabi" userId="1e7a3b57a5b11a92" providerId="LiveId" clId="{5B361EDD-ED3A-498D-A465-719DB2FA9704}" dt="2021-12-31T19:27:10.557" v="252" actId="478"/>
          <ac:picMkLst>
            <pc:docMk/>
            <pc:sldMk cId="2355489792" sldId="257"/>
            <ac:picMk id="1028" creationId="{C661A827-75FB-4B02-A172-0181306A82B9}"/>
          </ac:picMkLst>
        </pc:picChg>
      </pc:sldChg>
      <pc:sldChg chg="delSp modSp add del mod">
        <pc:chgData name="Mattithyahu Owolabi" userId="1e7a3b57a5b11a92" providerId="LiveId" clId="{5B361EDD-ED3A-498D-A465-719DB2FA9704}" dt="2022-01-09T14:32:36.584" v="1392" actId="2696"/>
        <pc:sldMkLst>
          <pc:docMk/>
          <pc:sldMk cId="4266869799" sldId="258"/>
        </pc:sldMkLst>
        <pc:spChg chg="mod">
          <ac:chgData name="Mattithyahu Owolabi" userId="1e7a3b57a5b11a92" providerId="LiveId" clId="{5B361EDD-ED3A-498D-A465-719DB2FA9704}" dt="2022-01-09T14:29:10.788" v="1341" actId="20577"/>
          <ac:spMkLst>
            <pc:docMk/>
            <pc:sldMk cId="4266869799" sldId="258"/>
            <ac:spMk id="2" creationId="{F39B27E3-3501-47FE-8435-6CC77560E39F}"/>
          </ac:spMkLst>
        </pc:spChg>
        <pc:spChg chg="mod">
          <ac:chgData name="Mattithyahu Owolabi" userId="1e7a3b57a5b11a92" providerId="LiveId" clId="{5B361EDD-ED3A-498D-A465-719DB2FA9704}" dt="2022-01-09T14:28:57.125" v="1331" actId="20577"/>
          <ac:spMkLst>
            <pc:docMk/>
            <pc:sldMk cId="4266869799" sldId="258"/>
            <ac:spMk id="3" creationId="{39AFA87E-C416-4A73-85B0-2133A124FBBC}"/>
          </ac:spMkLst>
        </pc:spChg>
        <pc:picChg chg="mod">
          <ac:chgData name="Mattithyahu Owolabi" userId="1e7a3b57a5b11a92" providerId="LiveId" clId="{5B361EDD-ED3A-498D-A465-719DB2FA9704}" dt="2022-01-09T14:29:22.184" v="1342" actId="1076"/>
          <ac:picMkLst>
            <pc:docMk/>
            <pc:sldMk cId="4266869799" sldId="258"/>
            <ac:picMk id="9" creationId="{C2607329-DC40-41B6-B0B3-AC08DE843557}"/>
          </ac:picMkLst>
        </pc:picChg>
        <pc:picChg chg="del">
          <ac:chgData name="Mattithyahu Owolabi" userId="1e7a3b57a5b11a92" providerId="LiveId" clId="{5B361EDD-ED3A-498D-A465-719DB2FA9704}" dt="2021-12-31T20:03:46.444" v="274" actId="478"/>
          <ac:picMkLst>
            <pc:docMk/>
            <pc:sldMk cId="4266869799" sldId="258"/>
            <ac:picMk id="24" creationId="{4B186A86-90CE-4BF4-B9D8-1E16DA733B15}"/>
          </ac:picMkLst>
        </pc:picChg>
        <pc:picChg chg="del">
          <ac:chgData name="Mattithyahu Owolabi" userId="1e7a3b57a5b11a92" providerId="LiveId" clId="{5B361EDD-ED3A-498D-A465-719DB2FA9704}" dt="2021-12-31T20:03:45.814" v="273" actId="478"/>
          <ac:picMkLst>
            <pc:docMk/>
            <pc:sldMk cId="4266869799" sldId="258"/>
            <ac:picMk id="1026" creationId="{254F4D90-5992-4DEA-8DA1-5FC6CF204FEE}"/>
          </ac:picMkLst>
        </pc:picChg>
      </pc:sldChg>
      <pc:sldChg chg="delSp modSp add del mod">
        <pc:chgData name="Mattithyahu Owolabi" userId="1e7a3b57a5b11a92" providerId="LiveId" clId="{5B361EDD-ED3A-498D-A465-719DB2FA9704}" dt="2022-01-09T13:02:20.768" v="1282" actId="2696"/>
        <pc:sldMkLst>
          <pc:docMk/>
          <pc:sldMk cId="631479964" sldId="259"/>
        </pc:sldMkLst>
        <pc:spChg chg="mod">
          <ac:chgData name="Mattithyahu Owolabi" userId="1e7a3b57a5b11a92" providerId="LiveId" clId="{5B361EDD-ED3A-498D-A465-719DB2FA9704}" dt="2022-01-09T12:02:40.926" v="1172" actId="20577"/>
          <ac:spMkLst>
            <pc:docMk/>
            <pc:sldMk cId="631479964" sldId="259"/>
            <ac:spMk id="2" creationId="{F39B27E3-3501-47FE-8435-6CC77560E39F}"/>
          </ac:spMkLst>
        </pc:spChg>
        <pc:spChg chg="mod">
          <ac:chgData name="Mattithyahu Owolabi" userId="1e7a3b57a5b11a92" providerId="LiveId" clId="{5B361EDD-ED3A-498D-A465-719DB2FA9704}" dt="2022-01-09T12:05:54.829" v="1176" actId="27636"/>
          <ac:spMkLst>
            <pc:docMk/>
            <pc:sldMk cId="631479964" sldId="259"/>
            <ac:spMk id="3" creationId="{39AFA87E-C416-4A73-85B0-2133A124FBBC}"/>
          </ac:spMkLst>
        </pc:spChg>
        <pc:picChg chg="del">
          <ac:chgData name="Mattithyahu Owolabi" userId="1e7a3b57a5b11a92" providerId="LiveId" clId="{5B361EDD-ED3A-498D-A465-719DB2FA9704}" dt="2022-01-09T12:02:51.198" v="1174" actId="478"/>
          <ac:picMkLst>
            <pc:docMk/>
            <pc:sldMk cId="631479964" sldId="259"/>
            <ac:picMk id="24" creationId="{4B186A86-90CE-4BF4-B9D8-1E16DA733B15}"/>
          </ac:picMkLst>
        </pc:picChg>
        <pc:picChg chg="del">
          <ac:chgData name="Mattithyahu Owolabi" userId="1e7a3b57a5b11a92" providerId="LiveId" clId="{5B361EDD-ED3A-498D-A465-719DB2FA9704}" dt="2022-01-09T12:02:50.663" v="1173" actId="478"/>
          <ac:picMkLst>
            <pc:docMk/>
            <pc:sldMk cId="631479964" sldId="259"/>
            <ac:picMk id="1026" creationId="{254F4D90-5992-4DEA-8DA1-5FC6CF204FEE}"/>
          </ac:picMkLst>
        </pc:picChg>
      </pc:sldChg>
      <pc:sldChg chg="addSp delSp modSp add mod">
        <pc:chgData name="Mattithyahu Owolabi" userId="1e7a3b57a5b11a92" providerId="LiveId" clId="{5B361EDD-ED3A-498D-A465-719DB2FA9704}" dt="2022-01-09T14:42:18" v="1474" actId="1076"/>
        <pc:sldMkLst>
          <pc:docMk/>
          <pc:sldMk cId="3204406770" sldId="260"/>
        </pc:sldMkLst>
        <pc:spChg chg="mod">
          <ac:chgData name="Mattithyahu Owolabi" userId="1e7a3b57a5b11a92" providerId="LiveId" clId="{5B361EDD-ED3A-498D-A465-719DB2FA9704}" dt="2022-01-09T11:06:17.441" v="862" actId="1076"/>
          <ac:spMkLst>
            <pc:docMk/>
            <pc:sldMk cId="3204406770" sldId="260"/>
            <ac:spMk id="2" creationId="{F39B27E3-3501-47FE-8435-6CC77560E39F}"/>
          </ac:spMkLst>
        </pc:spChg>
        <pc:spChg chg="mod">
          <ac:chgData name="Mattithyahu Owolabi" userId="1e7a3b57a5b11a92" providerId="LiveId" clId="{5B361EDD-ED3A-498D-A465-719DB2FA9704}" dt="2022-01-09T14:42:18" v="1474" actId="1076"/>
          <ac:spMkLst>
            <pc:docMk/>
            <pc:sldMk cId="3204406770" sldId="260"/>
            <ac:spMk id="3" creationId="{39AFA87E-C416-4A73-85B0-2133A124FBBC}"/>
          </ac:spMkLst>
        </pc:spChg>
        <pc:spChg chg="mod">
          <ac:chgData name="Mattithyahu Owolabi" userId="1e7a3b57a5b11a92" providerId="LiveId" clId="{5B361EDD-ED3A-498D-A465-719DB2FA9704}" dt="2022-01-09T11:54:21.026" v="1144" actId="207"/>
          <ac:spMkLst>
            <pc:docMk/>
            <pc:sldMk cId="3204406770" sldId="260"/>
            <ac:spMk id="4" creationId="{591359C0-F932-48E6-8827-CB154D464378}"/>
          </ac:spMkLst>
        </pc:spChg>
        <pc:spChg chg="add mod">
          <ac:chgData name="Mattithyahu Owolabi" userId="1e7a3b57a5b11a92" providerId="LiveId" clId="{5B361EDD-ED3A-498D-A465-719DB2FA9704}" dt="2022-01-09T11:48:30.341" v="1097" actId="207"/>
          <ac:spMkLst>
            <pc:docMk/>
            <pc:sldMk cId="3204406770" sldId="260"/>
            <ac:spMk id="5" creationId="{746F89AB-93AD-4BBA-B907-F526A50401A5}"/>
          </ac:spMkLst>
        </pc:spChg>
        <pc:spChg chg="add mod">
          <ac:chgData name="Mattithyahu Owolabi" userId="1e7a3b57a5b11a92" providerId="LiveId" clId="{5B361EDD-ED3A-498D-A465-719DB2FA9704}" dt="2022-01-09T11:51:03.864" v="1128" actId="14100"/>
          <ac:spMkLst>
            <pc:docMk/>
            <pc:sldMk cId="3204406770" sldId="260"/>
            <ac:spMk id="6" creationId="{5AC70506-52C4-4EA0-BC56-9689A30C06C0}"/>
          </ac:spMkLst>
        </pc:spChg>
        <pc:spChg chg="add del mod ord">
          <ac:chgData name="Mattithyahu Owolabi" userId="1e7a3b57a5b11a92" providerId="LiveId" clId="{5B361EDD-ED3A-498D-A465-719DB2FA9704}" dt="2022-01-09T14:40:49.572" v="1456" actId="478"/>
          <ac:spMkLst>
            <pc:docMk/>
            <pc:sldMk cId="3204406770" sldId="260"/>
            <ac:spMk id="11" creationId="{A1F98D94-D373-4F1C-8851-395AC013DC74}"/>
          </ac:spMkLst>
        </pc:spChg>
        <pc:spChg chg="add mod">
          <ac:chgData name="Mattithyahu Owolabi" userId="1e7a3b57a5b11a92" providerId="LiveId" clId="{5B361EDD-ED3A-498D-A465-719DB2FA9704}" dt="2022-01-09T11:47:02.704" v="1088" actId="207"/>
          <ac:spMkLst>
            <pc:docMk/>
            <pc:sldMk cId="3204406770" sldId="260"/>
            <ac:spMk id="15" creationId="{FD63D16F-B673-4674-83C9-FAD46D22F186}"/>
          </ac:spMkLst>
        </pc:spChg>
        <pc:spChg chg="add del mod">
          <ac:chgData name="Mattithyahu Owolabi" userId="1e7a3b57a5b11a92" providerId="LiveId" clId="{5B361EDD-ED3A-498D-A465-719DB2FA9704}" dt="2022-01-09T11:45:34.541" v="1075" actId="478"/>
          <ac:spMkLst>
            <pc:docMk/>
            <pc:sldMk cId="3204406770" sldId="260"/>
            <ac:spMk id="21" creationId="{F0FD0556-0B6E-474D-9A6F-E11E9AF8138F}"/>
          </ac:spMkLst>
        </pc:spChg>
        <pc:spChg chg="add mod ord">
          <ac:chgData name="Mattithyahu Owolabi" userId="1e7a3b57a5b11a92" providerId="LiveId" clId="{5B361EDD-ED3A-498D-A465-719DB2FA9704}" dt="2022-01-09T11:51:06.120" v="1129" actId="14100"/>
          <ac:spMkLst>
            <pc:docMk/>
            <pc:sldMk cId="3204406770" sldId="260"/>
            <ac:spMk id="22" creationId="{F6132757-12B2-4D41-80AF-FE5FDDEB26D6}"/>
          </ac:spMkLst>
        </pc:spChg>
        <pc:picChg chg="mod ord">
          <ac:chgData name="Mattithyahu Owolabi" userId="1e7a3b57a5b11a92" providerId="LiveId" clId="{5B361EDD-ED3A-498D-A465-719DB2FA9704}" dt="2022-01-09T11:51:29.247" v="1133" actId="166"/>
          <ac:picMkLst>
            <pc:docMk/>
            <pc:sldMk cId="3204406770" sldId="260"/>
            <ac:picMk id="9" creationId="{C2607329-DC40-41B6-B0B3-AC08DE843557}"/>
          </ac:picMkLst>
        </pc:picChg>
        <pc:picChg chg="add del mod">
          <ac:chgData name="Mattithyahu Owolabi" userId="1e7a3b57a5b11a92" providerId="LiveId" clId="{5B361EDD-ED3A-498D-A465-719DB2FA9704}" dt="2022-01-09T14:40:48.867" v="1455" actId="478"/>
          <ac:picMkLst>
            <pc:docMk/>
            <pc:sldMk cId="3204406770" sldId="260"/>
            <ac:picMk id="10" creationId="{31DDE826-FF2D-433C-BC38-F70B88029ACA}"/>
          </ac:picMkLst>
        </pc:picChg>
        <pc:picChg chg="del">
          <ac:chgData name="Mattithyahu Owolabi" userId="1e7a3b57a5b11a92" providerId="LiveId" clId="{5B361EDD-ED3A-498D-A465-719DB2FA9704}" dt="2022-01-09T11:41:58.663" v="1041" actId="478"/>
          <ac:picMkLst>
            <pc:docMk/>
            <pc:sldMk cId="3204406770" sldId="260"/>
            <ac:picMk id="24" creationId="{4B186A86-90CE-4BF4-B9D8-1E16DA733B15}"/>
          </ac:picMkLst>
        </pc:picChg>
        <pc:picChg chg="del">
          <ac:chgData name="Mattithyahu Owolabi" userId="1e7a3b57a5b11a92" providerId="LiveId" clId="{5B361EDD-ED3A-498D-A465-719DB2FA9704}" dt="2022-01-09T11:42:01.094" v="1042" actId="478"/>
          <ac:picMkLst>
            <pc:docMk/>
            <pc:sldMk cId="3204406770" sldId="260"/>
            <ac:picMk id="1026" creationId="{254F4D90-5992-4DEA-8DA1-5FC6CF204FEE}"/>
          </ac:picMkLst>
        </pc:picChg>
        <pc:picChg chg="add mod">
          <ac:chgData name="Mattithyahu Owolabi" userId="1e7a3b57a5b11a92" providerId="LiveId" clId="{5B361EDD-ED3A-498D-A465-719DB2FA9704}" dt="2022-01-09T14:41:17.136" v="1463" actId="14100"/>
          <ac:picMkLst>
            <pc:docMk/>
            <pc:sldMk cId="3204406770" sldId="260"/>
            <ac:picMk id="1026" creationId="{92D7E0D9-7CC3-4D12-9175-4EFDE491D5AF}"/>
          </ac:picMkLst>
        </pc:picChg>
        <pc:cxnChg chg="add del">
          <ac:chgData name="Mattithyahu Owolabi" userId="1e7a3b57a5b11a92" providerId="LiveId" clId="{5B361EDD-ED3A-498D-A465-719DB2FA9704}" dt="2022-01-09T11:51:26.562" v="1132" actId="478"/>
          <ac:cxnSpMkLst>
            <pc:docMk/>
            <pc:sldMk cId="3204406770" sldId="260"/>
            <ac:cxnSpMk id="8" creationId="{0FC81481-6CF1-4CA2-BC04-A965C207D417}"/>
          </ac:cxnSpMkLst>
        </pc:cxnChg>
      </pc:sldChg>
      <pc:sldChg chg="addSp delSp modSp add mod">
        <pc:chgData name="Mattithyahu Owolabi" userId="1e7a3b57a5b11a92" providerId="LiveId" clId="{5B361EDD-ED3A-498D-A465-719DB2FA9704}" dt="2022-01-09T14:37:13.434" v="1449" actId="1076"/>
        <pc:sldMkLst>
          <pc:docMk/>
          <pc:sldMk cId="4204828099" sldId="261"/>
        </pc:sldMkLst>
        <pc:spChg chg="mod">
          <ac:chgData name="Mattithyahu Owolabi" userId="1e7a3b57a5b11a92" providerId="LiveId" clId="{5B361EDD-ED3A-498D-A465-719DB2FA9704}" dt="2021-12-31T20:31:44.300" v="468" actId="20577"/>
          <ac:spMkLst>
            <pc:docMk/>
            <pc:sldMk cId="4204828099" sldId="261"/>
            <ac:spMk id="2" creationId="{F39B27E3-3501-47FE-8435-6CC77560E39F}"/>
          </ac:spMkLst>
        </pc:spChg>
        <pc:spChg chg="mod">
          <ac:chgData name="Mattithyahu Owolabi" userId="1e7a3b57a5b11a92" providerId="LiveId" clId="{5B361EDD-ED3A-498D-A465-719DB2FA9704}" dt="2022-01-09T14:37:13.434" v="1449" actId="1076"/>
          <ac:spMkLst>
            <pc:docMk/>
            <pc:sldMk cId="4204828099" sldId="261"/>
            <ac:spMk id="3" creationId="{39AFA87E-C416-4A73-85B0-2133A124FBBC}"/>
          </ac:spMkLst>
        </pc:spChg>
        <pc:picChg chg="add del mod">
          <ac:chgData name="Mattithyahu Owolabi" userId="1e7a3b57a5b11a92" providerId="LiveId" clId="{5B361EDD-ED3A-498D-A465-719DB2FA9704}" dt="2022-01-09T14:36:58.735" v="1423" actId="478"/>
          <ac:picMkLst>
            <pc:docMk/>
            <pc:sldMk cId="4204828099" sldId="261"/>
            <ac:picMk id="9" creationId="{C2607329-DC40-41B6-B0B3-AC08DE843557}"/>
          </ac:picMkLst>
        </pc:picChg>
      </pc:sldChg>
      <pc:sldChg chg="addSp delSp modSp add mod">
        <pc:chgData name="Mattithyahu Owolabi" userId="1e7a3b57a5b11a92" providerId="LiveId" clId="{5B361EDD-ED3A-498D-A465-719DB2FA9704}" dt="2022-01-09T13:02:56.362" v="1284" actId="14100"/>
        <pc:sldMkLst>
          <pc:docMk/>
          <pc:sldMk cId="3707035018" sldId="262"/>
        </pc:sldMkLst>
        <pc:spChg chg="mod">
          <ac:chgData name="Mattithyahu Owolabi" userId="1e7a3b57a5b11a92" providerId="LiveId" clId="{5B361EDD-ED3A-498D-A465-719DB2FA9704}" dt="2022-01-09T13:01:23.480" v="1264" actId="1076"/>
          <ac:spMkLst>
            <pc:docMk/>
            <pc:sldMk cId="3707035018" sldId="262"/>
            <ac:spMk id="2" creationId="{F39B27E3-3501-47FE-8435-6CC77560E39F}"/>
          </ac:spMkLst>
        </pc:spChg>
        <pc:spChg chg="mod">
          <ac:chgData name="Mattithyahu Owolabi" userId="1e7a3b57a5b11a92" providerId="LiveId" clId="{5B361EDD-ED3A-498D-A465-719DB2FA9704}" dt="2022-01-09T12:50:25.500" v="1190" actId="27636"/>
          <ac:spMkLst>
            <pc:docMk/>
            <pc:sldMk cId="3707035018" sldId="262"/>
            <ac:spMk id="3" creationId="{39AFA87E-C416-4A73-85B0-2133A124FBBC}"/>
          </ac:spMkLst>
        </pc:spChg>
        <pc:spChg chg="del mod">
          <ac:chgData name="Mattithyahu Owolabi" userId="1e7a3b57a5b11a92" providerId="LiveId" clId="{5B361EDD-ED3A-498D-A465-719DB2FA9704}" dt="2022-01-09T13:01:28.671" v="1265" actId="478"/>
          <ac:spMkLst>
            <pc:docMk/>
            <pc:sldMk cId="3707035018" sldId="262"/>
            <ac:spMk id="4" creationId="{591359C0-F932-48E6-8827-CB154D464378}"/>
          </ac:spMkLst>
        </pc:spChg>
        <pc:spChg chg="del">
          <ac:chgData name="Mattithyahu Owolabi" userId="1e7a3b57a5b11a92" providerId="LiveId" clId="{5B361EDD-ED3A-498D-A465-719DB2FA9704}" dt="2022-01-09T13:01:39.701" v="1271" actId="478"/>
          <ac:spMkLst>
            <pc:docMk/>
            <pc:sldMk cId="3707035018" sldId="262"/>
            <ac:spMk id="5" creationId="{746F89AB-93AD-4BBA-B907-F526A50401A5}"/>
          </ac:spMkLst>
        </pc:spChg>
        <pc:spChg chg="del">
          <ac:chgData name="Mattithyahu Owolabi" userId="1e7a3b57a5b11a92" providerId="LiveId" clId="{5B361EDD-ED3A-498D-A465-719DB2FA9704}" dt="2022-01-09T13:01:40.317" v="1272" actId="478"/>
          <ac:spMkLst>
            <pc:docMk/>
            <pc:sldMk cId="3707035018" sldId="262"/>
            <ac:spMk id="6" creationId="{5AC70506-52C4-4EA0-BC56-9689A30C06C0}"/>
          </ac:spMkLst>
        </pc:spChg>
        <pc:spChg chg="del">
          <ac:chgData name="Mattithyahu Owolabi" userId="1e7a3b57a5b11a92" providerId="LiveId" clId="{5B361EDD-ED3A-498D-A465-719DB2FA9704}" dt="2022-01-09T12:50:23.208" v="1188" actId="478"/>
          <ac:spMkLst>
            <pc:docMk/>
            <pc:sldMk cId="3707035018" sldId="262"/>
            <ac:spMk id="11" creationId="{A1F98D94-D373-4F1C-8851-395AC013DC74}"/>
          </ac:spMkLst>
        </pc:spChg>
        <pc:spChg chg="del">
          <ac:chgData name="Mattithyahu Owolabi" userId="1e7a3b57a5b11a92" providerId="LiveId" clId="{5B361EDD-ED3A-498D-A465-719DB2FA9704}" dt="2022-01-09T13:01:39.190" v="1270" actId="478"/>
          <ac:spMkLst>
            <pc:docMk/>
            <pc:sldMk cId="3707035018" sldId="262"/>
            <ac:spMk id="15" creationId="{FD63D16F-B673-4674-83C9-FAD46D22F186}"/>
          </ac:spMkLst>
        </pc:spChg>
        <pc:spChg chg="add del">
          <ac:chgData name="Mattithyahu Owolabi" userId="1e7a3b57a5b11a92" providerId="LiveId" clId="{5B361EDD-ED3A-498D-A465-719DB2FA9704}" dt="2022-01-09T12:59:41.607" v="1250" actId="478"/>
          <ac:spMkLst>
            <pc:docMk/>
            <pc:sldMk cId="3707035018" sldId="262"/>
            <ac:spMk id="21" creationId="{B82C30D9-99D8-4642-872B-90173EFB73F5}"/>
          </ac:spMkLst>
        </pc:spChg>
        <pc:spChg chg="del">
          <ac:chgData name="Mattithyahu Owolabi" userId="1e7a3b57a5b11a92" providerId="LiveId" clId="{5B361EDD-ED3A-498D-A465-719DB2FA9704}" dt="2022-01-09T13:01:38.688" v="1269" actId="478"/>
          <ac:spMkLst>
            <pc:docMk/>
            <pc:sldMk cId="3707035018" sldId="262"/>
            <ac:spMk id="22" creationId="{F6132757-12B2-4D41-80AF-FE5FDDEB26D6}"/>
          </ac:spMkLst>
        </pc:spChg>
        <pc:graphicFrameChg chg="add mod">
          <ac:chgData name="Mattithyahu Owolabi" userId="1e7a3b57a5b11a92" providerId="LiveId" clId="{5B361EDD-ED3A-498D-A465-719DB2FA9704}" dt="2022-01-09T13:02:56.362" v="1284" actId="14100"/>
          <ac:graphicFrameMkLst>
            <pc:docMk/>
            <pc:sldMk cId="3707035018" sldId="262"/>
            <ac:graphicFrameMk id="8" creationId="{EEED563D-69A6-4828-8450-CFBEC4A8959A}"/>
          </ac:graphicFrameMkLst>
        </pc:graphicFrameChg>
        <pc:picChg chg="del">
          <ac:chgData name="Mattithyahu Owolabi" userId="1e7a3b57a5b11a92" providerId="LiveId" clId="{5B361EDD-ED3A-498D-A465-719DB2FA9704}" dt="2022-01-09T13:01:36.660" v="1268" actId="478"/>
          <ac:picMkLst>
            <pc:docMk/>
            <pc:sldMk cId="3707035018" sldId="262"/>
            <ac:picMk id="9" creationId="{C2607329-DC40-41B6-B0B3-AC08DE843557}"/>
          </ac:picMkLst>
        </pc:picChg>
        <pc:picChg chg="del">
          <ac:chgData name="Mattithyahu Owolabi" userId="1e7a3b57a5b11a92" providerId="LiveId" clId="{5B361EDD-ED3A-498D-A465-719DB2FA9704}" dt="2022-01-09T12:50:21.163" v="1187" actId="478"/>
          <ac:picMkLst>
            <pc:docMk/>
            <pc:sldMk cId="3707035018" sldId="262"/>
            <ac:picMk id="10" creationId="{31DDE826-FF2D-433C-BC38-F70B88029ACA}"/>
          </ac:picMkLst>
        </pc:picChg>
        <pc:picChg chg="del">
          <ac:chgData name="Mattithyahu Owolabi" userId="1e7a3b57a5b11a92" providerId="LiveId" clId="{5B361EDD-ED3A-498D-A465-719DB2FA9704}" dt="2022-01-09T13:01:30.015" v="1266" actId="478"/>
          <ac:picMkLst>
            <pc:docMk/>
            <pc:sldMk cId="3707035018" sldId="262"/>
            <ac:picMk id="20" creationId="{4C194D04-F19D-4639-B9C2-1671AE8BA64F}"/>
          </ac:picMkLst>
        </pc:picChg>
      </pc:sldChg>
      <pc:sldChg chg="addSp delSp modSp add mod">
        <pc:chgData name="Mattithyahu Owolabi" userId="1e7a3b57a5b11a92" providerId="LiveId" clId="{5B361EDD-ED3A-498D-A465-719DB2FA9704}" dt="2022-01-09T14:36:05.514" v="1404" actId="1076"/>
        <pc:sldMkLst>
          <pc:docMk/>
          <pc:sldMk cId="771352116" sldId="263"/>
        </pc:sldMkLst>
        <pc:spChg chg="mod">
          <ac:chgData name="Mattithyahu Owolabi" userId="1e7a3b57a5b11a92" providerId="LiveId" clId="{5B361EDD-ED3A-498D-A465-719DB2FA9704}" dt="2022-01-09T14:22:21.896" v="1291" actId="115"/>
          <ac:spMkLst>
            <pc:docMk/>
            <pc:sldMk cId="771352116" sldId="263"/>
            <ac:spMk id="2" creationId="{F39B27E3-3501-47FE-8435-6CC77560E39F}"/>
          </ac:spMkLst>
        </pc:spChg>
        <pc:spChg chg="mod">
          <ac:chgData name="Mattithyahu Owolabi" userId="1e7a3b57a5b11a92" providerId="LiveId" clId="{5B361EDD-ED3A-498D-A465-719DB2FA9704}" dt="2022-01-09T14:30:44.927" v="1356" actId="14100"/>
          <ac:spMkLst>
            <pc:docMk/>
            <pc:sldMk cId="771352116" sldId="263"/>
            <ac:spMk id="5" creationId="{746F89AB-93AD-4BBA-B907-F526A50401A5}"/>
          </ac:spMkLst>
        </pc:spChg>
        <pc:spChg chg="mod">
          <ac:chgData name="Mattithyahu Owolabi" userId="1e7a3b57a5b11a92" providerId="LiveId" clId="{5B361EDD-ED3A-498D-A465-719DB2FA9704}" dt="2022-01-09T14:30:52.859" v="1359" actId="14100"/>
          <ac:spMkLst>
            <pc:docMk/>
            <pc:sldMk cId="771352116" sldId="263"/>
            <ac:spMk id="6" creationId="{5AC70506-52C4-4EA0-BC56-9689A30C06C0}"/>
          </ac:spMkLst>
        </pc:spChg>
        <pc:spChg chg="mod">
          <ac:chgData name="Mattithyahu Owolabi" userId="1e7a3b57a5b11a92" providerId="LiveId" clId="{5B361EDD-ED3A-498D-A465-719DB2FA9704}" dt="2022-01-09T14:30:46.979" v="1357" actId="14100"/>
          <ac:spMkLst>
            <pc:docMk/>
            <pc:sldMk cId="771352116" sldId="263"/>
            <ac:spMk id="15" creationId="{FD63D16F-B673-4674-83C9-FAD46D22F186}"/>
          </ac:spMkLst>
        </pc:spChg>
        <pc:spChg chg="mod">
          <ac:chgData name="Mattithyahu Owolabi" userId="1e7a3b57a5b11a92" providerId="LiveId" clId="{5B361EDD-ED3A-498D-A465-719DB2FA9704}" dt="2022-01-09T14:31:09.884" v="1363" actId="14100"/>
          <ac:spMkLst>
            <pc:docMk/>
            <pc:sldMk cId="771352116" sldId="263"/>
            <ac:spMk id="22" creationId="{F6132757-12B2-4D41-80AF-FE5FDDEB26D6}"/>
          </ac:spMkLst>
        </pc:spChg>
        <pc:graphicFrameChg chg="add del mod">
          <ac:chgData name="Mattithyahu Owolabi" userId="1e7a3b57a5b11a92" providerId="LiveId" clId="{5B361EDD-ED3A-498D-A465-719DB2FA9704}" dt="2022-01-09T12:56:22.422" v="1234" actId="478"/>
          <ac:graphicFrameMkLst>
            <pc:docMk/>
            <pc:sldMk cId="771352116" sldId="263"/>
            <ac:graphicFrameMk id="7" creationId="{15B87302-5E06-4A08-B028-267C9243DDD9}"/>
          </ac:graphicFrameMkLst>
        </pc:graphicFrameChg>
        <pc:picChg chg="mod ord">
          <ac:chgData name="Mattithyahu Owolabi" userId="1e7a3b57a5b11a92" providerId="LiveId" clId="{5B361EDD-ED3A-498D-A465-719DB2FA9704}" dt="2022-01-09T14:31:13.898" v="1364" actId="166"/>
          <ac:picMkLst>
            <pc:docMk/>
            <pc:sldMk cId="771352116" sldId="263"/>
            <ac:picMk id="9" creationId="{C2607329-DC40-41B6-B0B3-AC08DE843557}"/>
          </ac:picMkLst>
        </pc:picChg>
        <pc:picChg chg="add mod modCrop">
          <ac:chgData name="Mattithyahu Owolabi" userId="1e7a3b57a5b11a92" providerId="LiveId" clId="{5B361EDD-ED3A-498D-A465-719DB2FA9704}" dt="2022-01-09T14:36:05.514" v="1404" actId="1076"/>
          <ac:picMkLst>
            <pc:docMk/>
            <pc:sldMk cId="771352116" sldId="263"/>
            <ac:picMk id="10" creationId="{5A96FCED-FE7D-4B0C-95AE-83871AD1BECF}"/>
          </ac:picMkLst>
        </pc:picChg>
      </pc:sldChg>
      <pc:sldChg chg="addSp delSp modSp add mod ord">
        <pc:chgData name="Mattithyahu Owolabi" userId="1e7a3b57a5b11a92" providerId="LiveId" clId="{5B361EDD-ED3A-498D-A465-719DB2FA9704}" dt="2022-01-09T14:27:24.814" v="1324" actId="14100"/>
        <pc:sldMkLst>
          <pc:docMk/>
          <pc:sldMk cId="2320765701" sldId="264"/>
        </pc:sldMkLst>
        <pc:spChg chg="del mod">
          <ac:chgData name="Mattithyahu Owolabi" userId="1e7a3b57a5b11a92" providerId="LiveId" clId="{5B361EDD-ED3A-498D-A465-719DB2FA9704}" dt="2022-01-09T14:26:40.890" v="1314" actId="478"/>
          <ac:spMkLst>
            <pc:docMk/>
            <pc:sldMk cId="2320765701" sldId="264"/>
            <ac:spMk id="2" creationId="{F39B27E3-3501-47FE-8435-6CC77560E39F}"/>
          </ac:spMkLst>
        </pc:spChg>
        <pc:spChg chg="del">
          <ac:chgData name="Mattithyahu Owolabi" userId="1e7a3b57a5b11a92" providerId="LiveId" clId="{5B361EDD-ED3A-498D-A465-719DB2FA9704}" dt="2022-01-09T14:26:37.257" v="1313" actId="478"/>
          <ac:spMkLst>
            <pc:docMk/>
            <pc:sldMk cId="2320765701" sldId="264"/>
            <ac:spMk id="4" creationId="{591359C0-F932-48E6-8827-CB154D464378}"/>
          </ac:spMkLst>
        </pc:spChg>
        <pc:spChg chg="del">
          <ac:chgData name="Mattithyahu Owolabi" userId="1e7a3b57a5b11a92" providerId="LiveId" clId="{5B361EDD-ED3A-498D-A465-719DB2FA9704}" dt="2022-01-09T14:26:52.856" v="1317" actId="478"/>
          <ac:spMkLst>
            <pc:docMk/>
            <pc:sldMk cId="2320765701" sldId="264"/>
            <ac:spMk id="5" creationId="{746F89AB-93AD-4BBA-B907-F526A50401A5}"/>
          </ac:spMkLst>
        </pc:spChg>
        <pc:spChg chg="del">
          <ac:chgData name="Mattithyahu Owolabi" userId="1e7a3b57a5b11a92" providerId="LiveId" clId="{5B361EDD-ED3A-498D-A465-719DB2FA9704}" dt="2022-01-09T14:26:52.856" v="1317" actId="478"/>
          <ac:spMkLst>
            <pc:docMk/>
            <pc:sldMk cId="2320765701" sldId="264"/>
            <ac:spMk id="6" creationId="{5AC70506-52C4-4EA0-BC56-9689A30C06C0}"/>
          </ac:spMkLst>
        </pc:spChg>
        <pc:spChg chg="add del mod">
          <ac:chgData name="Mattithyahu Owolabi" userId="1e7a3b57a5b11a92" providerId="LiveId" clId="{5B361EDD-ED3A-498D-A465-719DB2FA9704}" dt="2022-01-09T14:26:42.842" v="1315" actId="478"/>
          <ac:spMkLst>
            <pc:docMk/>
            <pc:sldMk cId="2320765701" sldId="264"/>
            <ac:spMk id="10" creationId="{EE2F5DBE-3366-4DBF-92A3-8B553457983D}"/>
          </ac:spMkLst>
        </pc:spChg>
        <pc:spChg chg="del">
          <ac:chgData name="Mattithyahu Owolabi" userId="1e7a3b57a5b11a92" providerId="LiveId" clId="{5B361EDD-ED3A-498D-A465-719DB2FA9704}" dt="2022-01-09T14:26:52.856" v="1317" actId="478"/>
          <ac:spMkLst>
            <pc:docMk/>
            <pc:sldMk cId="2320765701" sldId="264"/>
            <ac:spMk id="15" creationId="{FD63D16F-B673-4674-83C9-FAD46D22F186}"/>
          </ac:spMkLst>
        </pc:spChg>
        <pc:spChg chg="del">
          <ac:chgData name="Mattithyahu Owolabi" userId="1e7a3b57a5b11a92" providerId="LiveId" clId="{5B361EDD-ED3A-498D-A465-719DB2FA9704}" dt="2022-01-09T14:26:52.856" v="1317" actId="478"/>
          <ac:spMkLst>
            <pc:docMk/>
            <pc:sldMk cId="2320765701" sldId="264"/>
            <ac:spMk id="22" creationId="{F6132757-12B2-4D41-80AF-FE5FDDEB26D6}"/>
          </ac:spMkLst>
        </pc:spChg>
        <pc:graphicFrameChg chg="mod">
          <ac:chgData name="Mattithyahu Owolabi" userId="1e7a3b57a5b11a92" providerId="LiveId" clId="{5B361EDD-ED3A-498D-A465-719DB2FA9704}" dt="2022-01-09T14:27:24.814" v="1324" actId="14100"/>
          <ac:graphicFrameMkLst>
            <pc:docMk/>
            <pc:sldMk cId="2320765701" sldId="264"/>
            <ac:graphicFrameMk id="7" creationId="{15B87302-5E06-4A08-B028-267C9243DDD9}"/>
          </ac:graphicFrameMkLst>
        </pc:graphicFrameChg>
        <pc:picChg chg="del">
          <ac:chgData name="Mattithyahu Owolabi" userId="1e7a3b57a5b11a92" providerId="LiveId" clId="{5B361EDD-ED3A-498D-A465-719DB2FA9704}" dt="2022-01-09T14:26:52.856" v="1317" actId="478"/>
          <ac:picMkLst>
            <pc:docMk/>
            <pc:sldMk cId="2320765701" sldId="264"/>
            <ac:picMk id="9" creationId="{C2607329-DC40-41B6-B0B3-AC08DE843557}"/>
          </ac:picMkLst>
        </pc:picChg>
        <pc:picChg chg="del">
          <ac:chgData name="Mattithyahu Owolabi" userId="1e7a3b57a5b11a92" providerId="LiveId" clId="{5B361EDD-ED3A-498D-A465-719DB2FA9704}" dt="2022-01-09T14:26:45.231" v="1316" actId="478"/>
          <ac:picMkLst>
            <pc:docMk/>
            <pc:sldMk cId="2320765701" sldId="264"/>
            <ac:picMk id="20" creationId="{4C194D04-F19D-4639-B9C2-1671AE8BA64F}"/>
          </ac:picMkLst>
        </pc:picChg>
      </pc:sldChg>
      <pc:sldChg chg="addSp delSp modSp add mod">
        <pc:chgData name="Mattithyahu Owolabi" userId="1e7a3b57a5b11a92" providerId="LiveId" clId="{5B361EDD-ED3A-498D-A465-719DB2FA9704}" dt="2022-01-09T14:35:11.807" v="1403" actId="14100"/>
        <pc:sldMkLst>
          <pc:docMk/>
          <pc:sldMk cId="1773406085" sldId="265"/>
        </pc:sldMkLst>
        <pc:spChg chg="mod">
          <ac:chgData name="Mattithyahu Owolabi" userId="1e7a3b57a5b11a92" providerId="LiveId" clId="{5B361EDD-ED3A-498D-A465-719DB2FA9704}" dt="2022-01-09T14:32:20.081" v="1389" actId="3626"/>
          <ac:spMkLst>
            <pc:docMk/>
            <pc:sldMk cId="1773406085" sldId="265"/>
            <ac:spMk id="2" creationId="{F39B27E3-3501-47FE-8435-6CC77560E39F}"/>
          </ac:spMkLst>
        </pc:spChg>
        <pc:spChg chg="mod">
          <ac:chgData name="Mattithyahu Owolabi" userId="1e7a3b57a5b11a92" providerId="LiveId" clId="{5B361EDD-ED3A-498D-A465-719DB2FA9704}" dt="2022-01-09T14:31:47.628" v="1367" actId="14100"/>
          <ac:spMkLst>
            <pc:docMk/>
            <pc:sldMk cId="1773406085" sldId="265"/>
            <ac:spMk id="5" creationId="{746F89AB-93AD-4BBA-B907-F526A50401A5}"/>
          </ac:spMkLst>
        </pc:spChg>
        <pc:spChg chg="del">
          <ac:chgData name="Mattithyahu Owolabi" userId="1e7a3b57a5b11a92" providerId="LiveId" clId="{5B361EDD-ED3A-498D-A465-719DB2FA9704}" dt="2022-01-09T14:31:52.679" v="1369" actId="478"/>
          <ac:spMkLst>
            <pc:docMk/>
            <pc:sldMk cId="1773406085" sldId="265"/>
            <ac:spMk id="6" creationId="{5AC70506-52C4-4EA0-BC56-9689A30C06C0}"/>
          </ac:spMkLst>
        </pc:spChg>
        <pc:spChg chg="mod">
          <ac:chgData name="Mattithyahu Owolabi" userId="1e7a3b57a5b11a92" providerId="LiveId" clId="{5B361EDD-ED3A-498D-A465-719DB2FA9704}" dt="2022-01-09T14:31:51.155" v="1368" actId="14100"/>
          <ac:spMkLst>
            <pc:docMk/>
            <pc:sldMk cId="1773406085" sldId="265"/>
            <ac:spMk id="15" creationId="{FD63D16F-B673-4674-83C9-FAD46D22F186}"/>
          </ac:spMkLst>
        </pc:spChg>
        <pc:spChg chg="add mod">
          <ac:chgData name="Mattithyahu Owolabi" userId="1e7a3b57a5b11a92" providerId="LiveId" clId="{5B361EDD-ED3A-498D-A465-719DB2FA9704}" dt="2022-01-09T14:34:31.248" v="1396" actId="14100"/>
          <ac:spMkLst>
            <pc:docMk/>
            <pc:sldMk cId="1773406085" sldId="265"/>
            <ac:spMk id="21" creationId="{E24298A0-C5A9-4936-ADC8-4A5F043B9A0B}"/>
          </ac:spMkLst>
        </pc:spChg>
        <pc:spChg chg="del">
          <ac:chgData name="Mattithyahu Owolabi" userId="1e7a3b57a5b11a92" providerId="LiveId" clId="{5B361EDD-ED3A-498D-A465-719DB2FA9704}" dt="2022-01-09T14:31:54.723" v="1370" actId="478"/>
          <ac:spMkLst>
            <pc:docMk/>
            <pc:sldMk cId="1773406085" sldId="265"/>
            <ac:spMk id="22" creationId="{F6132757-12B2-4D41-80AF-FE5FDDEB26D6}"/>
          </ac:spMkLst>
        </pc:spChg>
        <pc:picChg chg="add mod">
          <ac:chgData name="Mattithyahu Owolabi" userId="1e7a3b57a5b11a92" providerId="LiveId" clId="{5B361EDD-ED3A-498D-A465-719DB2FA9704}" dt="2022-01-09T14:35:11.807" v="1403" actId="14100"/>
          <ac:picMkLst>
            <pc:docMk/>
            <pc:sldMk cId="1773406085" sldId="265"/>
            <ac:picMk id="8" creationId="{110EC6B2-BCD6-4310-B319-1FE46D7713A0}"/>
          </ac:picMkLst>
        </pc:picChg>
        <pc:picChg chg="ord">
          <ac:chgData name="Mattithyahu Owolabi" userId="1e7a3b57a5b11a92" providerId="LiveId" clId="{5B361EDD-ED3A-498D-A465-719DB2FA9704}" dt="2022-01-09T14:31:57.417" v="1371" actId="166"/>
          <ac:picMkLst>
            <pc:docMk/>
            <pc:sldMk cId="1773406085" sldId="265"/>
            <ac:picMk id="9" creationId="{C2607329-DC40-41B6-B0B3-AC08DE843557}"/>
          </ac:picMkLst>
        </pc:picChg>
        <pc:picChg chg="del">
          <ac:chgData name="Mattithyahu Owolabi" userId="1e7a3b57a5b11a92" providerId="LiveId" clId="{5B361EDD-ED3A-498D-A465-719DB2FA9704}" dt="2022-01-09T14:32:22.694" v="1390" actId="478"/>
          <ac:picMkLst>
            <pc:docMk/>
            <pc:sldMk cId="1773406085" sldId="265"/>
            <ac:picMk id="10" creationId="{5A96FCED-FE7D-4B0C-95AE-83871AD1BEC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5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86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45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1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91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3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94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0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42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8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3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596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earuptofit.com/body-mass-index-calculation-tool/" TargetMode="Externa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ec2-18-168-206-39.eu-west-2.compute.amazonaws.com:808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c2-18-168-206-39.eu-west-2.compute.amazonaws.com:808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4C0C11B-582D-4BD6-AFEF-ED15AAF16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3999" cy="22832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Elderly friends in basketball court">
            <a:extLst>
              <a:ext uri="{FF2B5EF4-FFF2-40B4-BE49-F238E27FC236}">
                <a16:creationId xmlns:a16="http://schemas.microsoft.com/office/drawing/2014/main" id="{6D2279B9-8B4E-445F-AF04-B941F90557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" b="23041"/>
          <a:stretch/>
        </p:blipFill>
        <p:spPr>
          <a:xfrm>
            <a:off x="20" y="2283223"/>
            <a:ext cx="9143978" cy="45747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CAD593-77A2-4147-9197-777C0DDC65D9}"/>
              </a:ext>
            </a:extLst>
          </p:cNvPr>
          <p:cNvSpPr/>
          <p:nvPr/>
        </p:nvSpPr>
        <p:spPr>
          <a:xfrm>
            <a:off x="0" y="0"/>
            <a:ext cx="12192000" cy="2283223"/>
          </a:xfrm>
          <a:prstGeom prst="rect">
            <a:avLst/>
          </a:prstGeom>
          <a:solidFill>
            <a:srgbClr val="005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D0AFC-D180-4084-9F76-DD8853ACB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06" y="397276"/>
            <a:ext cx="8476567" cy="1638259"/>
          </a:xfrm>
        </p:spPr>
        <p:txBody>
          <a:bodyPr anchor="ctr">
            <a:normAutofit fontScale="90000"/>
          </a:bodyPr>
          <a:lstStyle/>
          <a:p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Body Mass Index calculator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12B0F-E116-4149-8DA5-C40BB80D9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49361" y="2450009"/>
            <a:ext cx="2621815" cy="4156063"/>
          </a:xfrm>
        </p:spPr>
        <p:txBody>
          <a:bodyPr anchor="ctr">
            <a:normAutofit/>
          </a:bodyPr>
          <a:lstStyle/>
          <a:p>
            <a:r>
              <a:rPr lang="en-GB" sz="2000" b="1" dirty="0">
                <a:effectLst/>
                <a:latin typeface="Consolas" panose="020B0609020204030204" pitchFamily="49" charset="0"/>
              </a:rPr>
              <a:t>Deploying Machine Learning Model that many can use to find out their Body Mass Index</a:t>
            </a:r>
          </a:p>
          <a:p>
            <a:endParaRPr lang="en-GB" sz="1800" dirty="0"/>
          </a:p>
          <a:p>
            <a:endParaRPr lang="en-GB" sz="1800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E4127E3-07A6-40F1-9A15-ADA61C8AB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" y="83682"/>
            <a:ext cx="775650" cy="313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7DB3F3-4ADF-446F-BEA4-0B3C4DED655A}"/>
              </a:ext>
            </a:extLst>
          </p:cNvPr>
          <p:cNvSpPr txBox="1"/>
          <p:nvPr/>
        </p:nvSpPr>
        <p:spPr>
          <a:xfrm>
            <a:off x="5294807" y="6387395"/>
            <a:ext cx="3959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Presenter: Mattithyahu Owolabi</a:t>
            </a:r>
          </a:p>
        </p:txBody>
      </p:sp>
    </p:spTree>
    <p:extLst>
      <p:ext uri="{BB962C8B-B14F-4D97-AF65-F5344CB8AC3E}">
        <p14:creationId xmlns:p14="http://schemas.microsoft.com/office/powerpoint/2010/main" val="3212882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A87E-C416-4A73-85B0-2133A124F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1487" y="288914"/>
            <a:ext cx="8010099" cy="4811533"/>
          </a:xfrm>
        </p:spPr>
        <p:txBody>
          <a:bodyPr anchor="ctr">
            <a:normAutofit/>
          </a:bodyPr>
          <a:lstStyle/>
          <a:p>
            <a:endParaRPr lang="en-GB" b="0" i="0" dirty="0">
              <a:effectLst/>
            </a:endParaRPr>
          </a:p>
          <a:p>
            <a:r>
              <a:rPr lang="en-GB" sz="2600" b="1" dirty="0"/>
              <a:t>What is BMI? </a:t>
            </a:r>
          </a:p>
          <a:p>
            <a:r>
              <a:rPr lang="en-GB" dirty="0"/>
              <a:t>Index classification equation used to give insight on an individuals obesity. </a:t>
            </a:r>
          </a:p>
          <a:p>
            <a:r>
              <a:rPr lang="en-GB" dirty="0">
                <a:effectLst/>
              </a:rPr>
              <a:t>The most widely used method to check if you're a healthy weight is body mass index (BMI).</a:t>
            </a:r>
            <a:endParaRPr lang="en-GB" dirty="0"/>
          </a:p>
          <a:p>
            <a:r>
              <a:rPr lang="en-GB" sz="2600" b="1" i="0" dirty="0">
                <a:effectLst/>
              </a:rPr>
              <a:t>Why is it Important? </a:t>
            </a:r>
          </a:p>
          <a:p>
            <a:r>
              <a:rPr lang="en-GB" b="0" i="0" dirty="0">
                <a:effectLst/>
              </a:rPr>
              <a:t>The majority of adults were </a:t>
            </a:r>
            <a:r>
              <a:rPr lang="en-GB" b="1" i="0" dirty="0">
                <a:effectLst/>
              </a:rPr>
              <a:t>overweight</a:t>
            </a:r>
            <a:r>
              <a:rPr lang="en-GB" b="0" i="0" dirty="0">
                <a:effectLst/>
              </a:rPr>
              <a:t> or </a:t>
            </a:r>
            <a:r>
              <a:rPr lang="en-GB" b="1" i="0" dirty="0">
                <a:effectLst/>
              </a:rPr>
              <a:t>obese</a:t>
            </a:r>
            <a:r>
              <a:rPr lang="en-GB" b="0" i="0" dirty="0">
                <a:effectLst/>
              </a:rPr>
              <a:t>; 67% of men and 60% of women. </a:t>
            </a:r>
          </a:p>
          <a:p>
            <a:r>
              <a:rPr lang="en-GB" dirty="0">
                <a:effectLst/>
              </a:rPr>
              <a:t>– Source NHS UK</a:t>
            </a:r>
          </a:p>
          <a:p>
            <a:endParaRPr lang="en-GB" dirty="0"/>
          </a:p>
          <a:p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1359C0-F932-48E6-8827-CB154D464378}"/>
              </a:ext>
            </a:extLst>
          </p:cNvPr>
          <p:cNvSpPr/>
          <p:nvPr/>
        </p:nvSpPr>
        <p:spPr>
          <a:xfrm>
            <a:off x="-6" y="-9071"/>
            <a:ext cx="3047991" cy="3438071"/>
          </a:xfrm>
          <a:prstGeom prst="rect">
            <a:avLst/>
          </a:prstGeom>
          <a:solidFill>
            <a:srgbClr val="005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B27E3-3501-47FE-8435-6CC77560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16" y="288914"/>
            <a:ext cx="2644746" cy="2842099"/>
          </a:xfrm>
        </p:spPr>
        <p:txBody>
          <a:bodyPr anchor="ctr">
            <a:normAutofit/>
          </a:bodyPr>
          <a:lstStyle/>
          <a:p>
            <a:pPr algn="ctr"/>
            <a:r>
              <a:rPr lang="en-GB" sz="3600" b="1" dirty="0"/>
              <a:t>Project Overview</a:t>
            </a:r>
          </a:p>
        </p:txBody>
      </p:sp>
      <p:pic>
        <p:nvPicPr>
          <p:cNvPr id="1026" name="Picture 2" descr="How to Calculate BMI, How to Work out Your BMI | Kings Clinics">
            <a:extLst>
              <a:ext uri="{FF2B5EF4-FFF2-40B4-BE49-F238E27FC236}">
                <a16:creationId xmlns:a16="http://schemas.microsoft.com/office/drawing/2014/main" id="{254F4D90-5992-4DEA-8DA1-5FC6CF204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18"/>
          <a:stretch/>
        </p:blipFill>
        <p:spPr bwMode="auto">
          <a:xfrm>
            <a:off x="10030" y="3429000"/>
            <a:ext cx="3047985" cy="59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4C194D04-F19D-4639-B9C2-1671AE8BA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" y="83682"/>
            <a:ext cx="775650" cy="313593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AF7349C-0B65-4488-8D48-53E182625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10018" y="4233447"/>
            <a:ext cx="3038579" cy="22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89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A87E-C416-4A73-85B0-2133A124F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674" y="827379"/>
            <a:ext cx="8010099" cy="2901463"/>
          </a:xfrm>
        </p:spPr>
        <p:txBody>
          <a:bodyPr anchor="ctr">
            <a:normAutofit fontScale="85000" lnSpcReduction="10000"/>
          </a:bodyPr>
          <a:lstStyle/>
          <a:p>
            <a:r>
              <a:rPr lang="en-GB" sz="2600" b="1" dirty="0"/>
              <a:t>How to use this data and Machine learning? </a:t>
            </a:r>
          </a:p>
          <a:p>
            <a:r>
              <a:rPr lang="en-GB" dirty="0"/>
              <a:t>Using predictive capabilities of Machine Learning to train a model on BMI data, optimise to improve the performance and then deploying it into production</a:t>
            </a:r>
          </a:p>
          <a:p>
            <a:endParaRPr lang="en-GB" dirty="0"/>
          </a:p>
          <a:p>
            <a:r>
              <a:rPr lang="en-GB" sz="2600" b="1" dirty="0"/>
              <a:t>How to use this data and Machine learning? </a:t>
            </a:r>
          </a:p>
          <a:p>
            <a:r>
              <a:rPr lang="en-GB" dirty="0"/>
              <a:t>Using predictive capabilities of Machine Learning to train a model on BMI data, optimise to improve the performance and then deploying it into production</a:t>
            </a:r>
          </a:p>
          <a:p>
            <a:endParaRPr lang="en-GB" dirty="0">
              <a:latin typeface="Frutiger W01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1359C0-F932-48E6-8827-CB154D464378}"/>
              </a:ext>
            </a:extLst>
          </p:cNvPr>
          <p:cNvSpPr/>
          <p:nvPr/>
        </p:nvSpPr>
        <p:spPr>
          <a:xfrm>
            <a:off x="-6" y="-9071"/>
            <a:ext cx="3047991" cy="3438071"/>
          </a:xfrm>
          <a:prstGeom prst="rect">
            <a:avLst/>
          </a:prstGeom>
          <a:solidFill>
            <a:srgbClr val="005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B27E3-3501-47FE-8435-6CC77560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23" y="299842"/>
            <a:ext cx="2874525" cy="2842099"/>
          </a:xfrm>
        </p:spPr>
        <p:txBody>
          <a:bodyPr anchor="ctr">
            <a:normAutofit/>
          </a:bodyPr>
          <a:lstStyle/>
          <a:p>
            <a:pPr algn="ctr"/>
            <a:r>
              <a:rPr lang="en-GB" sz="3600" b="1" dirty="0"/>
              <a:t>BMI and Data Science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4C194D04-F19D-4639-B9C2-1671AE8BA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" y="83682"/>
            <a:ext cx="775650" cy="3135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6F89AB-93AD-4BBA-B907-F526A50401A5}"/>
              </a:ext>
            </a:extLst>
          </p:cNvPr>
          <p:cNvSpPr/>
          <p:nvPr/>
        </p:nvSpPr>
        <p:spPr>
          <a:xfrm>
            <a:off x="1300163" y="4710113"/>
            <a:ext cx="214555" cy="1587817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B3B3"/>
              </a:gs>
              <a:gs pos="100000">
                <a:srgbClr val="00B05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63D16F-B673-4674-83C9-FAD46D22F186}"/>
              </a:ext>
            </a:extLst>
          </p:cNvPr>
          <p:cNvSpPr/>
          <p:nvPr/>
        </p:nvSpPr>
        <p:spPr>
          <a:xfrm>
            <a:off x="1514718" y="4710113"/>
            <a:ext cx="242887" cy="1587817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00B05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C70506-52C4-4EA0-BC56-9689A30C06C0}"/>
              </a:ext>
            </a:extLst>
          </p:cNvPr>
          <p:cNvSpPr/>
          <p:nvPr/>
        </p:nvSpPr>
        <p:spPr>
          <a:xfrm rot="598429">
            <a:off x="1048870" y="4697104"/>
            <a:ext cx="242947" cy="59009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B3B3"/>
              </a:gs>
              <a:gs pos="100000">
                <a:srgbClr val="FFB3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132757-12B2-4D41-80AF-FE5FDDEB26D6}"/>
              </a:ext>
            </a:extLst>
          </p:cNvPr>
          <p:cNvSpPr/>
          <p:nvPr/>
        </p:nvSpPr>
        <p:spPr>
          <a:xfrm rot="21135013">
            <a:off x="1756783" y="4691592"/>
            <a:ext cx="234092" cy="59009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B3B3"/>
              </a:gs>
              <a:gs pos="100000">
                <a:srgbClr val="FFB3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C2607329-DC40-41B6-B0B3-AC08DE843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269" y="3728842"/>
            <a:ext cx="2707431" cy="2707431"/>
          </a:xfrm>
          <a:prstGeom prst="rect">
            <a:avLst/>
          </a:prstGeom>
        </p:spPr>
      </p:pic>
      <p:pic>
        <p:nvPicPr>
          <p:cNvPr id="1026" name="Picture 2" descr="The Most Discussed Technology of 2021 Was Artificial Intelligence | TV Tech">
            <a:extLst>
              <a:ext uri="{FF2B5EF4-FFF2-40B4-BE49-F238E27FC236}">
                <a16:creationId xmlns:a16="http://schemas.microsoft.com/office/drawing/2014/main" id="{92D7E0D9-7CC3-4D12-9175-4EFDE491D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63" y="3419929"/>
            <a:ext cx="5706270" cy="343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406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A87E-C416-4A73-85B0-2133A124F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486" y="299842"/>
            <a:ext cx="8010099" cy="2446978"/>
          </a:xfrm>
        </p:spPr>
        <p:txBody>
          <a:bodyPr anchor="ctr">
            <a:normAutofit/>
          </a:bodyPr>
          <a:lstStyle/>
          <a:p>
            <a:endParaRPr lang="en-GB" b="0" i="0" dirty="0">
              <a:effectLst/>
              <a:latin typeface="Frutiger W01"/>
            </a:endParaRPr>
          </a:p>
          <a:p>
            <a:endParaRPr lang="en-GB" dirty="0">
              <a:latin typeface="Frutiger W01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B27E3-3501-47FE-8435-6CC77560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475" y="216161"/>
            <a:ext cx="2874525" cy="616433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GB" sz="3600" b="1" dirty="0"/>
              <a:t>Dashboard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Web Viewer">
                <a:extLst>
                  <a:ext uri="{FF2B5EF4-FFF2-40B4-BE49-F238E27FC236}">
                    <a16:creationId xmlns:a16="http://schemas.microsoft.com/office/drawing/2014/main" id="{EEED563D-69A6-4828-8450-CFBEC4A89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2459355"/>
                  </p:ext>
                </p:extLst>
              </p:nvPr>
            </p:nvGraphicFramePr>
            <p:xfrm>
              <a:off x="2" y="11156"/>
              <a:ext cx="12191998" cy="743760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8" name="Add-in 7" title="Web Viewer">
                <a:extLst>
                  <a:ext uri="{FF2B5EF4-FFF2-40B4-BE49-F238E27FC236}">
                    <a16:creationId xmlns:a16="http://schemas.microsoft.com/office/drawing/2014/main" id="{EEED563D-69A6-4828-8450-CFBEC4A895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" y="11156"/>
                <a:ext cx="12191998" cy="74376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7035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A87E-C416-4A73-85B0-2133A124F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486" y="299842"/>
            <a:ext cx="8010099" cy="2446978"/>
          </a:xfrm>
        </p:spPr>
        <p:txBody>
          <a:bodyPr anchor="ctr">
            <a:normAutofit/>
          </a:bodyPr>
          <a:lstStyle/>
          <a:p>
            <a:endParaRPr lang="en-GB" b="0" i="0" dirty="0">
              <a:effectLst/>
              <a:latin typeface="Frutiger W01"/>
            </a:endParaRPr>
          </a:p>
          <a:p>
            <a:endParaRPr lang="en-GB" dirty="0">
              <a:latin typeface="Frutiger W01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1359C0-F932-48E6-8827-CB154D464378}"/>
              </a:ext>
            </a:extLst>
          </p:cNvPr>
          <p:cNvSpPr/>
          <p:nvPr/>
        </p:nvSpPr>
        <p:spPr>
          <a:xfrm>
            <a:off x="-6" y="-9071"/>
            <a:ext cx="3047991" cy="3438071"/>
          </a:xfrm>
          <a:prstGeom prst="rect">
            <a:avLst/>
          </a:prstGeom>
          <a:solidFill>
            <a:srgbClr val="005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B27E3-3501-47FE-8435-6CC77560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23" y="299842"/>
            <a:ext cx="2874525" cy="2842099"/>
          </a:xfrm>
        </p:spPr>
        <p:txBody>
          <a:bodyPr anchor="ctr">
            <a:normAutofit/>
          </a:bodyPr>
          <a:lstStyle/>
          <a:p>
            <a:pPr algn="ctr"/>
            <a:r>
              <a:rPr lang="en-GB" sz="36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Deployment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4C194D04-F19D-4639-B9C2-1671AE8BA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" y="83682"/>
            <a:ext cx="775650" cy="3135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6F89AB-93AD-4BBA-B907-F526A50401A5}"/>
              </a:ext>
            </a:extLst>
          </p:cNvPr>
          <p:cNvSpPr/>
          <p:nvPr/>
        </p:nvSpPr>
        <p:spPr>
          <a:xfrm>
            <a:off x="1300163" y="5094156"/>
            <a:ext cx="214555" cy="1203773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B3B3"/>
              </a:gs>
              <a:gs pos="100000">
                <a:srgbClr val="00B05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63D16F-B673-4674-83C9-FAD46D22F186}"/>
              </a:ext>
            </a:extLst>
          </p:cNvPr>
          <p:cNvSpPr/>
          <p:nvPr/>
        </p:nvSpPr>
        <p:spPr>
          <a:xfrm>
            <a:off x="1514718" y="5094156"/>
            <a:ext cx="242887" cy="1203774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00B05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C70506-52C4-4EA0-BC56-9689A30C06C0}"/>
              </a:ext>
            </a:extLst>
          </p:cNvPr>
          <p:cNvSpPr/>
          <p:nvPr/>
        </p:nvSpPr>
        <p:spPr>
          <a:xfrm rot="598429">
            <a:off x="1016127" y="5072355"/>
            <a:ext cx="285171" cy="215671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B3B3"/>
              </a:gs>
              <a:gs pos="100000">
                <a:srgbClr val="FFB3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132757-12B2-4D41-80AF-FE5FDDEB26D6}"/>
              </a:ext>
            </a:extLst>
          </p:cNvPr>
          <p:cNvSpPr/>
          <p:nvPr/>
        </p:nvSpPr>
        <p:spPr>
          <a:xfrm rot="21135013">
            <a:off x="1757570" y="5083450"/>
            <a:ext cx="259845" cy="198183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B3B3"/>
              </a:gs>
              <a:gs pos="100000">
                <a:srgbClr val="FFB3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5A96FCED-FE7D-4B0C-95AE-83871AD1BE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37" t="8166" r="11364" b="6149"/>
          <a:stretch/>
        </p:blipFill>
        <p:spPr>
          <a:xfrm>
            <a:off x="3475558" y="930505"/>
            <a:ext cx="7537172" cy="4996989"/>
          </a:xfrm>
          <a:prstGeom prst="rect">
            <a:avLst/>
          </a:prstGeom>
        </p:spPr>
      </p:pic>
      <p:pic>
        <p:nvPicPr>
          <p:cNvPr id="9" name="Graphic 8" descr="Man outline">
            <a:hlinkClick r:id="rId2"/>
            <a:extLst>
              <a:ext uri="{FF2B5EF4-FFF2-40B4-BE49-F238E27FC236}">
                <a16:creationId xmlns:a16="http://schemas.microsoft.com/office/drawing/2014/main" id="{C2607329-DC40-41B6-B0B3-AC08DE843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269" y="3728842"/>
            <a:ext cx="2707431" cy="270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52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A87E-C416-4A73-85B0-2133A124F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486" y="299842"/>
            <a:ext cx="8010099" cy="2446978"/>
          </a:xfrm>
        </p:spPr>
        <p:txBody>
          <a:bodyPr anchor="ctr">
            <a:normAutofit/>
          </a:bodyPr>
          <a:lstStyle/>
          <a:p>
            <a:endParaRPr lang="en-GB" b="0" i="0" dirty="0">
              <a:effectLst/>
              <a:latin typeface="Frutiger W01"/>
            </a:endParaRPr>
          </a:p>
          <a:p>
            <a:endParaRPr lang="en-GB" dirty="0">
              <a:latin typeface="Frutiger W01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1359C0-F932-48E6-8827-CB154D464378}"/>
              </a:ext>
            </a:extLst>
          </p:cNvPr>
          <p:cNvSpPr/>
          <p:nvPr/>
        </p:nvSpPr>
        <p:spPr>
          <a:xfrm>
            <a:off x="-6" y="-9071"/>
            <a:ext cx="3047991" cy="3438071"/>
          </a:xfrm>
          <a:prstGeom prst="rect">
            <a:avLst/>
          </a:prstGeom>
          <a:solidFill>
            <a:srgbClr val="005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B27E3-3501-47FE-8435-6CC77560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23" y="299842"/>
            <a:ext cx="2874525" cy="2842099"/>
          </a:xfrm>
        </p:spPr>
        <p:txBody>
          <a:bodyPr anchor="ctr">
            <a:normAutofit/>
          </a:bodyPr>
          <a:lstStyle/>
          <a:p>
            <a:pPr algn="ctr"/>
            <a:r>
              <a:rPr lang="en-GB" sz="3600" b="1" dirty="0"/>
              <a:t>Evaluation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4C194D04-F19D-4639-B9C2-1671AE8BA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" y="83682"/>
            <a:ext cx="775650" cy="3135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6F89AB-93AD-4BBA-B907-F526A50401A5}"/>
              </a:ext>
            </a:extLst>
          </p:cNvPr>
          <p:cNvSpPr/>
          <p:nvPr/>
        </p:nvSpPr>
        <p:spPr>
          <a:xfrm>
            <a:off x="1300163" y="5320163"/>
            <a:ext cx="214555" cy="9777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B3B3"/>
              </a:gs>
              <a:gs pos="100000">
                <a:srgbClr val="00B05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63D16F-B673-4674-83C9-FAD46D22F186}"/>
              </a:ext>
            </a:extLst>
          </p:cNvPr>
          <p:cNvSpPr/>
          <p:nvPr/>
        </p:nvSpPr>
        <p:spPr>
          <a:xfrm>
            <a:off x="1514718" y="5320162"/>
            <a:ext cx="242887" cy="977767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00B05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Man outline">
            <a:hlinkClick r:id="rId3"/>
            <a:extLst>
              <a:ext uri="{FF2B5EF4-FFF2-40B4-BE49-F238E27FC236}">
                <a16:creationId xmlns:a16="http://schemas.microsoft.com/office/drawing/2014/main" id="{C2607329-DC40-41B6-B0B3-AC08DE843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269" y="3728842"/>
            <a:ext cx="2707431" cy="2707431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24298A0-C5A9-4936-ADC8-4A5F043B9A0B}"/>
              </a:ext>
            </a:extLst>
          </p:cNvPr>
          <p:cNvSpPr txBox="1">
            <a:spLocks/>
          </p:cNvSpPr>
          <p:nvPr/>
        </p:nvSpPr>
        <p:spPr>
          <a:xfrm>
            <a:off x="3249595" y="85207"/>
            <a:ext cx="8010099" cy="4888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latin typeface="Frutiger W01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Finally and optionally, talk about future work.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are the next steps?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the problem need to be revisited in the future?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the project be improved with more work?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you were given more time and resources, is there anything that could be done better?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 descr="Doctor with a patient">
            <a:extLst>
              <a:ext uri="{FF2B5EF4-FFF2-40B4-BE49-F238E27FC236}">
                <a16:creationId xmlns:a16="http://schemas.microsoft.com/office/drawing/2014/main" id="{110EC6B2-BCD6-4310-B319-1FE46D7713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62" y="3441132"/>
            <a:ext cx="5138909" cy="342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06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A87E-C416-4A73-85B0-2133A124F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486" y="299842"/>
            <a:ext cx="8010099" cy="2446978"/>
          </a:xfrm>
        </p:spPr>
        <p:txBody>
          <a:bodyPr anchor="ctr">
            <a:normAutofit/>
          </a:bodyPr>
          <a:lstStyle/>
          <a:p>
            <a:endParaRPr lang="en-GB" b="0" i="0" dirty="0">
              <a:effectLst/>
              <a:latin typeface="Frutiger W01"/>
            </a:endParaRPr>
          </a:p>
          <a:p>
            <a:endParaRPr lang="en-GB" dirty="0">
              <a:latin typeface="Frutiger W01"/>
            </a:endParaRPr>
          </a:p>
          <a:p>
            <a:endParaRPr lang="en-GB" dirty="0"/>
          </a:p>
          <a:p>
            <a:endParaRPr lang="en-GB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Add-in 6" title="Web Viewer">
                <a:extLst>
                  <a:ext uri="{FF2B5EF4-FFF2-40B4-BE49-F238E27FC236}">
                    <a16:creationId xmlns:a16="http://schemas.microsoft.com/office/drawing/2014/main" id="{15B87302-5E06-4A08-B028-267C9243DD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4881140"/>
                  </p:ext>
                </p:extLst>
              </p:nvPr>
            </p:nvGraphicFramePr>
            <p:xfrm>
              <a:off x="0" y="0"/>
              <a:ext cx="12191994" cy="733574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Add-in 6" title="Web Viewer">
                <a:extLst>
                  <a:ext uri="{FF2B5EF4-FFF2-40B4-BE49-F238E27FC236}">
                    <a16:creationId xmlns:a16="http://schemas.microsoft.com/office/drawing/2014/main" id="{15B87302-5E06-4A08-B028-267C9243DD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1994" cy="73357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0765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554CFA0-E502-4D3A-9FE7-F49553F4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C8D7E30-B50A-4ADD-8244-B02C404B7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E7D6887E-0D0C-441D-AAF6-B1E7D1219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38071"/>
            <a:chOff x="0" y="3438071"/>
            <a:chExt cx="3047997" cy="3429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2EC78-01A4-4610-A4CC-20D36217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CA3A9756-EBE7-453A-A0B3-2931AD3E7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38071"/>
              <a:ext cx="3047997" cy="3429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A87E-C416-4A73-85B0-2133A124F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9601" y="523081"/>
            <a:ext cx="8010099" cy="5811838"/>
          </a:xfrm>
        </p:spPr>
        <p:txBody>
          <a:bodyPr anchor="ctr">
            <a:normAutofit/>
          </a:bodyPr>
          <a:lstStyle/>
          <a:p>
            <a:pPr algn="ctr"/>
            <a:endParaRPr lang="en-GB" sz="7200" b="1" i="0" dirty="0">
              <a:effectLst/>
              <a:latin typeface="Frutiger W01"/>
            </a:endParaRPr>
          </a:p>
          <a:p>
            <a:pPr algn="ctr"/>
            <a:r>
              <a:rPr lang="en-GB" sz="7200" b="1" dirty="0">
                <a:latin typeface="Frutiger W01"/>
              </a:rPr>
              <a:t>Thanks for listening</a:t>
            </a:r>
          </a:p>
          <a:p>
            <a:pPr algn="ctr"/>
            <a:r>
              <a:rPr lang="en-GB" sz="7200" b="1" dirty="0">
                <a:latin typeface="Frutiger W01"/>
              </a:rPr>
              <a:t>Questions?</a:t>
            </a:r>
            <a:endParaRPr lang="en-GB" sz="7200" b="1" i="0" dirty="0">
              <a:solidFill>
                <a:srgbClr val="292929"/>
              </a:solidFill>
              <a:effectLst/>
              <a:latin typeface="sohne"/>
            </a:endParaRPr>
          </a:p>
          <a:p>
            <a:pPr algn="ctr"/>
            <a:endParaRPr lang="en-GB" sz="7200" b="1" i="0" dirty="0">
              <a:solidFill>
                <a:srgbClr val="292929"/>
              </a:solidFill>
              <a:effectLst/>
              <a:latin typeface="charter"/>
            </a:endParaRPr>
          </a:p>
          <a:p>
            <a:pPr algn="ctr"/>
            <a:endParaRPr lang="en-GB" sz="72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1359C0-F932-48E6-8827-CB154D464378}"/>
              </a:ext>
            </a:extLst>
          </p:cNvPr>
          <p:cNvSpPr/>
          <p:nvPr/>
        </p:nvSpPr>
        <p:spPr>
          <a:xfrm>
            <a:off x="-6" y="-9071"/>
            <a:ext cx="3047991" cy="3438071"/>
          </a:xfrm>
          <a:prstGeom prst="rect">
            <a:avLst/>
          </a:prstGeom>
          <a:solidFill>
            <a:srgbClr val="005E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B27E3-3501-47FE-8435-6CC77560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16" y="288914"/>
            <a:ext cx="2644746" cy="2842099"/>
          </a:xfrm>
        </p:spPr>
        <p:txBody>
          <a:bodyPr anchor="ctr">
            <a:normAutofit/>
          </a:bodyPr>
          <a:lstStyle/>
          <a:p>
            <a:pPr algn="ctr"/>
            <a:r>
              <a:rPr lang="en-GB" sz="3600" b="1" dirty="0"/>
              <a:t>Conclusion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4C194D04-F19D-4639-B9C2-1671AE8BA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" y="83682"/>
            <a:ext cx="775650" cy="31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28099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Custom 29">
      <a:dk1>
        <a:srgbClr val="000000"/>
      </a:dk1>
      <a:lt1>
        <a:sysClr val="window" lastClr="FFFFFF"/>
      </a:lt1>
      <a:dk2>
        <a:srgbClr val="465959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7967B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webextension1.xml><?xml version="1.0" encoding="utf-8"?>
<we:webextension xmlns:we="http://schemas.microsoft.com/office/webextensions/webextension/2010/11" id="{E54E67EF-B7FE-45ED-BC60-A43330802667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app.powerbi.com/view?r=eyJrIjoiMjJkN2VjOTctODM2ZC00YWY1LThlNTctN2JjYjQxNzk0NTUwIiwidCI6IjYyZWE3MDM0LWI2ZGUtNDllZS1iZTE1LWNhZThlOWFiYzdjNiJ9&quot;,&quot;values&quot;:{},&quot;data&quot;:{&quot;uri&quot;:&quot;app.powerbi.com/view?r=eyJrIjoiMjJkN2VjOTctODM2ZC00YWY1LThlNTctN2JjYjQxNzk0NTUwIiwidCI6IjYyZWE3MDM0LWI2ZGUtNDllZS1iZTE1LWNhZThlOWFiYzdjNiJ9&quot;},&quot;secure&quot;:false}],&quot;name&quot;:&quot;app.powerbi.com/view?r=eyJrIjoiMjJkN2VjOTctODM2ZC00YWY1LThlNTctN2JjYjQxNzk0NTUwIiwidCI6IjYyZWE3MDM0LWI2ZGUtNDllZS1iZTE1LWNhZThlOWFiYzdjNiJ9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CA27C9BB-A2C7-4E08-A184-263FC090E46D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mattithyahutech.co.uk&quot;,&quot;values&quot;:{},&quot;data&quot;:{&quot;uri&quot;:&quot;mattithyahutech.co.uk&quot;},&quot;secure&quot;:false}],&quot;name&quot;:&quot;mattithyahutech.co.uk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407</TotalTime>
  <Words>222</Words>
  <Application>Microsoft Office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Avenir Next LT Pro</vt:lpstr>
      <vt:lpstr>Bahnschrift</vt:lpstr>
      <vt:lpstr>Calibri</vt:lpstr>
      <vt:lpstr>charter</vt:lpstr>
      <vt:lpstr>Consolas</vt:lpstr>
      <vt:lpstr>Frutiger W01</vt:lpstr>
      <vt:lpstr>Segoe UI</vt:lpstr>
      <vt:lpstr>sohne</vt:lpstr>
      <vt:lpstr>Symbol</vt:lpstr>
      <vt:lpstr>MatrixVTI</vt:lpstr>
      <vt:lpstr>Body Mass Index calculator</vt:lpstr>
      <vt:lpstr>Project Overview</vt:lpstr>
      <vt:lpstr>BMI and Data Science</vt:lpstr>
      <vt:lpstr>Dashboard</vt:lpstr>
      <vt:lpstr>Deployment</vt:lpstr>
      <vt:lpstr>Evaluation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Body mass index prediction model</dc:title>
  <dc:creator>Mattithyahu Owolabi</dc:creator>
  <cp:lastModifiedBy>Mattithyahu Owolabi</cp:lastModifiedBy>
  <cp:revision>1</cp:revision>
  <dcterms:created xsi:type="dcterms:W3CDTF">2021-12-29T00:44:38Z</dcterms:created>
  <dcterms:modified xsi:type="dcterms:W3CDTF">2022-01-09T14:42:45Z</dcterms:modified>
</cp:coreProperties>
</file>